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Instrument Sans Semi Bold" pitchFamily="34" charset="0"/>
      <p:regular r:id="rId17"/>
    </p:embeddedFont>
    <p:embeddedFont>
      <p:font typeface="Instrument Sans Semi Bold" pitchFamily="34" charset="-122"/>
      <p:regular r:id="rId18"/>
    </p:embeddedFont>
    <p:embeddedFont>
      <p:font typeface="Instrument Sans Semi Bold" pitchFamily="34" charset="-120"/>
      <p:regular r:id="rId19"/>
    </p:embeddedFont>
    <p:embeddedFont>
      <p:font typeface="Instrument Sans Medium" pitchFamily="34" charset="0"/>
      <p:regular r:id="rId20"/>
    </p:embeddedFont>
    <p:embeddedFont>
      <p:font typeface="Instrument Sans Medium" pitchFamily="34" charset="-122"/>
      <p:regular r:id="rId21"/>
    </p:embeddedFont>
    <p:embeddedFont>
      <p:font typeface="Instrument Sans Medium" pitchFamily="34" charset="-120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01297"/>
            <a:ext cx="7556421" cy="28351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Дәріс 8. </a:t>
            </a: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ХХ ғасырдың екінші жартысындағы психологияның жаңа бағыттары</a:t>
            </a:r>
            <a:endParaRPr lang="en-US" sz="4450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93750" y="626110"/>
            <a:ext cx="7885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Әл-Фараби атындағы Қазақ Ұлттық университеті</a:t>
            </a:r>
            <a:b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Жалпы және қолданбалы психология кафедрасы 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425825" y="7362825"/>
            <a:ext cx="566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Дәріскер: 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Психология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ғылымдарының докторы, профессор 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Тоқсанбаева 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Н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.К.</a:t>
            </a:r>
            <a:endParaRPr lang="en-US" altLang="ru-RU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8959"/>
            <a:ext cx="13042821" cy="21263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Қорытынды: Психологияның жаңа дәуірі – адамды терең түсіну жолындағы үзіліссіз ізденіс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78925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ХХ ғасырдың екінші жартысы психологияның трансформация кезеңі болды. Гуманистік және постмодерн бағыттар адамды зерттеуде жаңа көкжиектер ашып, ғылым мен адамзат арасындағы көпірді нығайтты.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759881"/>
            <a:ext cx="13042821" cy="2270760"/>
          </a:xfrm>
          <a:prstGeom prst="roundRect">
            <a:avLst>
              <a:gd name="adj" fmla="val 8990"/>
            </a:avLst>
          </a:prstGeom>
          <a:solidFill>
            <a:srgbClr val="B6D6FC"/>
          </a:solidFill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604" y="5069562"/>
            <a:ext cx="354330" cy="28348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01748" y="5043368"/>
            <a:ext cx="2884289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Болашақ психология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01748" y="5624513"/>
            <a:ext cx="12008048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Алғашқы екі күштің шектеулерінен шығып, психология адамды әлеуетті, еркін және өмірге мағына бере алатын тұлға ретінде қарастыратын интегративті, көпқырлы ғылымға айналды. Болашақта бұл ізденіс жалғаса береді.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2190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Психологиядағы дәстүрлі екі күш: бихевиоризм мен психоанализ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16724"/>
            <a:ext cx="551211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Бихевиоризм: Мінез-құлықтың ғылымы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97868"/>
            <a:ext cx="6244709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Иван Павлов пен Джон Уотсон негізін қалаған бихевиоризм адам мінез-құлқын сыртқы стимулдарға берілген реакция ретінде қарастырды. Ол тек бақыланатын әрекеттерге ғана назар аударып, ішкі жан дүниені елемеді.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316724"/>
            <a:ext cx="547270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Психоанализ: Санасыздықтың тереңдігі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897868"/>
            <a:ext cx="6244709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Зигмунд Фрейдтің психоанализі санасыздық, балалық шақ тәжірибелері және инстинкттердің адам өміріне әсерін зерттеді. Ол мінез-құлықтың тереңде жатқан себептерін ашуға тырысты.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6171605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Екі бағыт та өз кезегінде психологияға зор үлес қосты, бірақ олар адам санасының толық және күрделі бейнесін бере алмады. Олар адамның ішкі әлеміндегі еркіндік пен шығармашылықты ескермеді.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13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543" y="3322439"/>
            <a:ext cx="11663243" cy="646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Гуманистік психологияның тууы: "Үшінші күш"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3543" y="4278511"/>
            <a:ext cx="4256603" cy="3212663"/>
          </a:xfrm>
          <a:prstGeom prst="roundRect">
            <a:avLst>
              <a:gd name="adj" fmla="val 5791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23543" y="4278511"/>
            <a:ext cx="91440" cy="3212663"/>
          </a:xfrm>
          <a:prstGeom prst="roundRect">
            <a:avLst>
              <a:gd name="adj" fmla="val 203474"/>
            </a:avLst>
          </a:prstGeom>
          <a:solidFill>
            <a:srgbClr val="84C1FA"/>
          </a:solidFill>
        </p:spPr>
      </p:sp>
      <p:sp>
        <p:nvSpPr>
          <p:cNvPr id="6" name="Text 3"/>
          <p:cNvSpPr/>
          <p:nvPr/>
        </p:nvSpPr>
        <p:spPr>
          <a:xfrm>
            <a:off x="1044535" y="4508063"/>
            <a:ext cx="3706058" cy="6457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Гуманистік қозғалыстың бастауы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044535" y="5277803"/>
            <a:ext cx="3706058" cy="19838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1960 жылдары АҚШ-та Абрахам Маслоу мен Карл Роджерстің жетекшілігімен "үшінші күш" ретінде гуманистік психология пайда болды. Ол адамның позитивті әлеуетіне назар аударды.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186839" y="4278511"/>
            <a:ext cx="4256603" cy="3212663"/>
          </a:xfrm>
          <a:prstGeom prst="roundRect">
            <a:avLst>
              <a:gd name="adj" fmla="val 5791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186839" y="4278511"/>
            <a:ext cx="91440" cy="3212663"/>
          </a:xfrm>
          <a:prstGeom prst="roundRect">
            <a:avLst>
              <a:gd name="adj" fmla="val 203474"/>
            </a:avLst>
          </a:prstGeom>
          <a:solidFill>
            <a:srgbClr val="84C1FA"/>
          </a:solidFill>
        </p:spPr>
      </p:sp>
      <p:sp>
        <p:nvSpPr>
          <p:cNvPr id="10" name="Text 7"/>
          <p:cNvSpPr/>
          <p:nvPr/>
        </p:nvSpPr>
        <p:spPr>
          <a:xfrm>
            <a:off x="5507831" y="4508063"/>
            <a:ext cx="2584013" cy="3228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Негізгі бағыттар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507831" y="4954905"/>
            <a:ext cx="3706058" cy="16531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Адамның өзін-өзі жүзеге асыруы, еркіндігі, шығармашылығы, махаббаты және өмірдің мәнін іздеу гуманистік психологияның басты назарында болды.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9650135" y="4278511"/>
            <a:ext cx="4256603" cy="3212663"/>
          </a:xfrm>
          <a:prstGeom prst="roundRect">
            <a:avLst>
              <a:gd name="adj" fmla="val 5791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9650135" y="4278511"/>
            <a:ext cx="91440" cy="3212663"/>
          </a:xfrm>
          <a:prstGeom prst="roundRect">
            <a:avLst>
              <a:gd name="adj" fmla="val 203474"/>
            </a:avLst>
          </a:prstGeom>
          <a:solidFill>
            <a:srgbClr val="84C1FA"/>
          </a:solidFill>
        </p:spPr>
      </p:sp>
      <p:sp>
        <p:nvSpPr>
          <p:cNvPr id="14" name="Text 11"/>
          <p:cNvSpPr/>
          <p:nvPr/>
        </p:nvSpPr>
        <p:spPr>
          <a:xfrm>
            <a:off x="9971127" y="4508063"/>
            <a:ext cx="3004661" cy="3228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Философиялық әсерлер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971127" y="4954905"/>
            <a:ext cx="3706058" cy="19838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Гуманистік психология экзистенциализм, буддизм және даосизм сияқты философиялық және шығыс ілімдерінің идеяларынан шабыт алды, адамның ішкі дамуына мән берді.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6828"/>
            <a:ext cx="1271897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Гуманистік психологияның негізгі қағидалары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4923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</p:spPr>
      </p:sp>
      <p:sp>
        <p:nvSpPr>
          <p:cNvPr id="4" name="Text 2"/>
          <p:cNvSpPr/>
          <p:nvPr/>
        </p:nvSpPr>
        <p:spPr>
          <a:xfrm>
            <a:off x="878860" y="2491740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252710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Адам – бүтін тұлға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30906" y="3017520"/>
            <a:ext cx="5642491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Джеймс Бьюдженталь (1963) пікірінше, адам – жай ғана жеке бөліктердің жиынтығы емес, оның әрбір бөлігі өзара байланысты және біртұтас жүйе құрайды.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56884" y="244923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</p:spPr>
      </p:sp>
      <p:sp>
        <p:nvSpPr>
          <p:cNvPr id="8" name="Text 6"/>
          <p:cNvSpPr/>
          <p:nvPr/>
        </p:nvSpPr>
        <p:spPr>
          <a:xfrm>
            <a:off x="7541955" y="2491740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8194000" y="2527102"/>
            <a:ext cx="536126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Қарым-қатынас контекстіндегі болмыс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8194000" y="3017520"/>
            <a:ext cx="564261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Адамның болмысы оның басқа адамдармен және қоршаған ортамен қарым-қатынасы арқылы анықталады. Біздің кім екенімізді өзара әрекеттесулеріміз көрсетеді.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93790" y="492275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</p:spPr>
      </p:sp>
      <p:sp>
        <p:nvSpPr>
          <p:cNvPr id="12" name="Text 10"/>
          <p:cNvSpPr/>
          <p:nvPr/>
        </p:nvSpPr>
        <p:spPr>
          <a:xfrm>
            <a:off x="878860" y="4965263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530906" y="5000625"/>
            <a:ext cx="4759404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Өзін-өзі тану және таңдау еркіндігі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530906" y="5491043"/>
            <a:ext cx="5642491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Әрбір адам өзін-өзі тануға, жеке даму жолын таңдауға және өміріне жауапкершілік алуға қабілетті. Бұл – гуманистік психологияның басты қағидасы.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56884" y="492275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</p:spPr>
      </p:sp>
      <p:sp>
        <p:nvSpPr>
          <p:cNvPr id="16" name="Text 14"/>
          <p:cNvSpPr/>
          <p:nvPr/>
        </p:nvSpPr>
        <p:spPr>
          <a:xfrm>
            <a:off x="7541955" y="4965263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8194000" y="5000625"/>
            <a:ext cx="415563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Мақсат пен мағынаның болуы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194000" y="5491043"/>
            <a:ext cx="564261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Өмірде мақсат пен мағынаның болуы адамның ішкі әлеуетін ашуға және өзін-өзі жүзеге асыруға көмектеседі. Әр адам өз өмірінің мәнін іздейді.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4348" y="388382"/>
            <a:ext cx="8525232" cy="4413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Абрахам Маслоудың "Қажеттіліктер пирамидасы"</a:t>
            </a:r>
            <a:endParaRPr lang="en-US" sz="2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48" y="1200388"/>
            <a:ext cx="8047196" cy="804719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893731" y="1182767"/>
            <a:ext cx="2713434" cy="2206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Қажеттіліктердің басымдылығы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8893731" y="1544598"/>
            <a:ext cx="5249942" cy="9034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Маслоу қажеттіліктерді бес деңгейге бөлді: физиологиялық, қауіпсіздік, сүйіспеншілік/тиістілік, мойындау және өзін-өзі жүзеге асыру. Төменгі деңгейдегі қажеттіліктер қанағаттандырылғанда ғана жоғары деңгейге өтуге болады.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8893731" y="2589252"/>
            <a:ext cx="2438876" cy="2206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Өзін-өзі жүзеге асыру шыңы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8893731" y="2951083"/>
            <a:ext cx="5249942" cy="6775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Пирамиданың ең жоғарғы шыңы – өзін-өзі жүзеге асыру. Бұл адамның өзінің толық әлеуетін ашуы, шығармашылықпен айналысуы және өмірге мағына беруі.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94348" y="9565243"/>
            <a:ext cx="13641705" cy="2258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Маслоудың моделі адамның ішкі мотивациясын және даму жолын түсінуде үлкен рөл атқарды.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8658" y="974169"/>
            <a:ext cx="7766685" cy="12299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Постмодерн психологиясы: шындықтың көпқырлылығы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983694" y="2794159"/>
            <a:ext cx="7471648" cy="9836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0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"Шындық – бұл біздің оны қалай түсіндіретініміз."</a:t>
            </a:r>
            <a:endParaRPr lang="en-US" sz="3050" dirty="0"/>
          </a:p>
        </p:txBody>
      </p:sp>
      <p:sp>
        <p:nvSpPr>
          <p:cNvPr id="5" name="Text 2"/>
          <p:cNvSpPr/>
          <p:nvPr/>
        </p:nvSpPr>
        <p:spPr>
          <a:xfrm>
            <a:off x="983694" y="4072890"/>
            <a:ext cx="7471648" cy="3148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— Кеннет Герген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688658" y="2499122"/>
            <a:ext cx="22860" cy="2109907"/>
          </a:xfrm>
          <a:prstGeom prst="rect">
            <a:avLst/>
          </a:prstGeom>
          <a:solidFill>
            <a:srgbClr val="84C1FA"/>
          </a:solidFill>
        </p:spPr>
      </p:sp>
      <p:sp>
        <p:nvSpPr>
          <p:cNvPr id="7" name="Text 4"/>
          <p:cNvSpPr/>
          <p:nvPr/>
        </p:nvSpPr>
        <p:spPr>
          <a:xfrm>
            <a:off x="688658" y="4830366"/>
            <a:ext cx="7766685" cy="9444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1980-1990 жылдары дамыған постмодерн психологиясы дәстүрлі ғылыми көзқарастарға сынмен қарады. Ол абсолютті шындықтың жоқтығын және шындықтың әлеуметтік конструкция екенін алға тартты.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88658" y="5996107"/>
            <a:ext cx="7766685" cy="12592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Постмодерн психологиясы адамды тіл, мәдениет және әлеуметтік қарым-қатынастардың өнімі ретінде қарастырады. Кеннет Герген мен Лакан сияқты ғалымдардың еңбектері адамның жеке басын және оның әлеуметтік рөлін тереңірек зерттеуге жол ашты.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737" y="594598"/>
            <a:ext cx="13120926" cy="13477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Парадигмалық өзгерістер мен психологияның күрделі дамуы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7299960" y="2373630"/>
            <a:ext cx="30480" cy="4328993"/>
          </a:xfrm>
          <a:prstGeom prst="roundRect">
            <a:avLst>
              <a:gd name="adj" fmla="val 636750"/>
            </a:avLst>
          </a:prstGeom>
          <a:solidFill>
            <a:srgbClr val="B4CCE3"/>
          </a:solidFill>
        </p:spPr>
      </p:sp>
      <p:sp>
        <p:nvSpPr>
          <p:cNvPr id="4" name="Shape 2"/>
          <p:cNvSpPr/>
          <p:nvPr/>
        </p:nvSpPr>
        <p:spPr>
          <a:xfrm>
            <a:off x="6456224" y="2600920"/>
            <a:ext cx="646867" cy="30480"/>
          </a:xfrm>
          <a:prstGeom prst="roundRect">
            <a:avLst>
              <a:gd name="adj" fmla="val 636750"/>
            </a:avLst>
          </a:prstGeom>
          <a:solidFill>
            <a:srgbClr val="B4CCE3"/>
          </a:solidFill>
        </p:spPr>
      </p:sp>
      <p:sp>
        <p:nvSpPr>
          <p:cNvPr id="5" name="Shape 3"/>
          <p:cNvSpPr/>
          <p:nvPr/>
        </p:nvSpPr>
        <p:spPr>
          <a:xfrm>
            <a:off x="7072610" y="2373630"/>
            <a:ext cx="485180" cy="485180"/>
          </a:xfrm>
          <a:prstGeom prst="roundRect">
            <a:avLst>
              <a:gd name="adj" fmla="val 40002"/>
            </a:avLst>
          </a:prstGeom>
          <a:solidFill>
            <a:srgbClr val="CEE6FD"/>
          </a:solidFill>
        </p:spPr>
      </p:sp>
      <p:sp>
        <p:nvSpPr>
          <p:cNvPr id="6" name="Text 4"/>
          <p:cNvSpPr/>
          <p:nvPr/>
        </p:nvSpPr>
        <p:spPr>
          <a:xfrm>
            <a:off x="7153454" y="2413992"/>
            <a:ext cx="323374" cy="4043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5"/>
          <p:cNvSpPr/>
          <p:nvPr/>
        </p:nvSpPr>
        <p:spPr>
          <a:xfrm>
            <a:off x="3541395" y="2447687"/>
            <a:ext cx="2695575" cy="3369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Томас Кунның әсері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754737" y="2913936"/>
            <a:ext cx="5482233" cy="13796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Томас Кунның "Ғылыми революция" теориясы психологияға да әсер етті. Ол ғылымның үздіксіз дамуы парадигмалардың ауысуы арқылы жүретінін көрсетті.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7527310" y="3894653"/>
            <a:ext cx="646867" cy="30480"/>
          </a:xfrm>
          <a:prstGeom prst="roundRect">
            <a:avLst>
              <a:gd name="adj" fmla="val 636750"/>
            </a:avLst>
          </a:prstGeom>
          <a:solidFill>
            <a:srgbClr val="B4CCE3"/>
          </a:solidFill>
        </p:spPr>
      </p:sp>
      <p:sp>
        <p:nvSpPr>
          <p:cNvPr id="10" name="Shape 8"/>
          <p:cNvSpPr/>
          <p:nvPr/>
        </p:nvSpPr>
        <p:spPr>
          <a:xfrm>
            <a:off x="7072610" y="3667363"/>
            <a:ext cx="485180" cy="485180"/>
          </a:xfrm>
          <a:prstGeom prst="roundRect">
            <a:avLst>
              <a:gd name="adj" fmla="val 40002"/>
            </a:avLst>
          </a:prstGeom>
          <a:solidFill>
            <a:srgbClr val="CEE6FD"/>
          </a:solidFill>
        </p:spPr>
      </p:sp>
      <p:sp>
        <p:nvSpPr>
          <p:cNvPr id="11" name="Text 9"/>
          <p:cNvSpPr/>
          <p:nvPr/>
        </p:nvSpPr>
        <p:spPr>
          <a:xfrm>
            <a:off x="7153454" y="3707725"/>
            <a:ext cx="323374" cy="4043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12" name="Text 10"/>
          <p:cNvSpPr/>
          <p:nvPr/>
        </p:nvSpPr>
        <p:spPr>
          <a:xfrm>
            <a:off x="8393430" y="3741420"/>
            <a:ext cx="3356372" cy="3369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Көппарадигмалық ғылым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8393430" y="4207669"/>
            <a:ext cx="5482233" cy="13796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ХХ ғасырдың екінші жартысында психология бірнеше парадигмалар (гуманистік, когнитивтік, постмодерн) қатар дамитын көппарадигмалық ғылымға айналды.</a:t>
            </a:r>
            <a:endParaRPr lang="en-US" sz="1650" dirty="0"/>
          </a:p>
        </p:txBody>
      </p:sp>
      <p:sp>
        <p:nvSpPr>
          <p:cNvPr id="14" name="Shape 12"/>
          <p:cNvSpPr/>
          <p:nvPr/>
        </p:nvSpPr>
        <p:spPr>
          <a:xfrm>
            <a:off x="6456224" y="5070277"/>
            <a:ext cx="646867" cy="30480"/>
          </a:xfrm>
          <a:prstGeom prst="roundRect">
            <a:avLst>
              <a:gd name="adj" fmla="val 636750"/>
            </a:avLst>
          </a:prstGeom>
          <a:solidFill>
            <a:srgbClr val="B4CCE3"/>
          </a:solidFill>
        </p:spPr>
      </p:sp>
      <p:sp>
        <p:nvSpPr>
          <p:cNvPr id="15" name="Shape 13"/>
          <p:cNvSpPr/>
          <p:nvPr/>
        </p:nvSpPr>
        <p:spPr>
          <a:xfrm>
            <a:off x="7072610" y="4842986"/>
            <a:ext cx="485180" cy="485180"/>
          </a:xfrm>
          <a:prstGeom prst="roundRect">
            <a:avLst>
              <a:gd name="adj" fmla="val 40002"/>
            </a:avLst>
          </a:prstGeom>
          <a:solidFill>
            <a:srgbClr val="CEE6FD"/>
          </a:solidFill>
        </p:spPr>
      </p:sp>
      <p:sp>
        <p:nvSpPr>
          <p:cNvPr id="16" name="Text 14"/>
          <p:cNvSpPr/>
          <p:nvPr/>
        </p:nvSpPr>
        <p:spPr>
          <a:xfrm>
            <a:off x="7153454" y="4883348"/>
            <a:ext cx="323374" cy="4043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7" name="Text 15"/>
          <p:cNvSpPr/>
          <p:nvPr/>
        </p:nvSpPr>
        <p:spPr>
          <a:xfrm>
            <a:off x="3444835" y="4917043"/>
            <a:ext cx="2792135" cy="3369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Теориялардың күресі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754737" y="5383292"/>
            <a:ext cx="5482233" cy="10347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Ғылымның дамуы – бұл әртүрлі теориялардың бәсекесі және жаңа бағыттардың пайда болуы арқылы жүзеге асатын күрделі процесс.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754737" y="6945154"/>
            <a:ext cx="13120926" cy="6898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кезең психологияның тек бір ғана "дұрыс" жолы жоқ екенін, керісінше, оның әртүрлі көзқарастар мен әдістер арқылы дамитынын көрсетті.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90080"/>
            <a:ext cx="1205388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Психологиядағы жаңа әдістер мен бағыттар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752487"/>
            <a:ext cx="680442" cy="6804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716417"/>
            <a:ext cx="3260646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Квалиативті зерттеулер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206835"/>
            <a:ext cx="415861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әдістер адамның субъективті тәжірибесі мен мағынасын тереңірек түсінуге бағытталған.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2752487"/>
            <a:ext cx="680442" cy="6804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3716417"/>
            <a:ext cx="4158615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Трансперсоналдық психология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4561165"/>
            <a:ext cx="415861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Рухани тәжірибелер, сананың кеңістігі және адамның трансценденттік әлеуетін зерттейді.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2752487"/>
            <a:ext cx="680442" cy="68044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3716417"/>
            <a:ext cx="3506867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Интеграциялық бағыттар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4206835"/>
            <a:ext cx="4158615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Биологиялық, когнитивтік және әлеуметтік психологияның бірігуі адамды кешенді түрде зерттеуге мүмкіндік береді.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5913596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Психология бұрын-соңды болмағандай, зерттеу әдістерін кеңейтіп, адам өмірінің барлық аспектілерін қамтуға ұмтылды.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0425" y="424577"/>
            <a:ext cx="13066871" cy="4824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ХХ ғасырдың екінші жартысындағы психологияның маңызы мен әсері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40425" y="1292900"/>
            <a:ext cx="2420779" cy="24122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Адамды жан-жақты түсіну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540425" y="1688425"/>
            <a:ext cx="6586418" cy="7411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кезең психологияға адамды тек мінез-құлық немесе санасыздық тұрғысынан ғана емес, сонымен қатар оның әлеуетін, еркіндігін және әлеуметтік контекстін ескере отырып, жан-жақты түсінуге мүмкіндік берді.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40425" y="2583894"/>
            <a:ext cx="2943463" cy="24122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Ғылымнан гуманитарлыққа өту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40425" y="2979420"/>
            <a:ext cx="6586418" cy="4941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Психология ғылыми пән болумен қатар, философиялық және гуманитарлық бағыттарды қамтыған салаға айналды, адамның ішкі әлеміне терең енді.</a:t>
            </a:r>
            <a:endParaRPr lang="en-US" sz="12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1177" y="1312188"/>
            <a:ext cx="6586418" cy="658641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40425" y="8245793"/>
            <a:ext cx="13549551" cy="2470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Осы кезеңдегі даму қазіргі психотерапияның, әлеуметтік ғылымдардың және білім берудің негізін қалады, адам өмірінің көптеген салаларына ықпал етті.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5598</Words>
  <Application>WPS Presentation</Application>
  <PresentationFormat>On-screen Show (16:9)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Instrument Sans Semi Bold</vt:lpstr>
      <vt:lpstr>Instrument Sans Semi Bold</vt:lpstr>
      <vt:lpstr>Instrument Sans Semi Bold</vt:lpstr>
      <vt:lpstr>Instrument Sans Medium</vt:lpstr>
      <vt:lpstr>Instrument Sans Medium</vt:lpstr>
      <vt:lpstr>Instrument Sans Medium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Гульнар Салимов�</cp:lastModifiedBy>
  <cp:revision>4</cp:revision>
  <dcterms:created xsi:type="dcterms:W3CDTF">2025-09-01T14:26:00Z</dcterms:created>
  <dcterms:modified xsi:type="dcterms:W3CDTF">2025-09-02T06:31:23Z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0F20D50DC73148DBB0EB4D52FE966327_12</vt:lpwstr>
  </property>
  <property fmtid="{D5CDD505-2E9C-101B-9397-08002B2CF9AE}" pid="3" name="KSOProductBuildVer">
    <vt:lpwstr>1049-12.2.0.21931</vt:lpwstr>
  </property>
</Properties>
</file>